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7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34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67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62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0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30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58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8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0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6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057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8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20" name="Rectangle 10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16722C-E75F-4D3D-82A8-C6E4EC809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1009398"/>
            <a:ext cx="6823988" cy="3453419"/>
          </a:xfrm>
        </p:spPr>
        <p:txBody>
          <a:bodyPr anchor="b">
            <a:normAutofit/>
          </a:bodyPr>
          <a:lstStyle/>
          <a:p>
            <a:r>
              <a:rPr lang="nl-NL" sz="6000">
                <a:solidFill>
                  <a:schemeClr val="tx1"/>
                </a:solidFill>
              </a:rPr>
              <a:t>Crisis communicatie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726AD21-5C1B-419B-BD29-471F7AD39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572000"/>
            <a:ext cx="6823988" cy="1023580"/>
          </a:xfrm>
        </p:spPr>
        <p:txBody>
          <a:bodyPr anchor="t">
            <a:normAutofit/>
          </a:bodyPr>
          <a:lstStyle/>
          <a:p>
            <a:r>
              <a:rPr lang="nl-NL" sz="2800">
                <a:solidFill>
                  <a:schemeClr val="tx1">
                    <a:alpha val="60000"/>
                  </a:schemeClr>
                </a:solidFill>
              </a:rPr>
              <a:t>Online les 18 maart 2020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1" name="Picture 3" descr="Afbeelding met groen, gebouw, tafel, net&#10;&#10;Automatisch gegenereerde beschrijving">
            <a:extLst>
              <a:ext uri="{FF2B5EF4-FFF2-40B4-BE49-F238E27FC236}">
                <a16:creationId xmlns:a16="http://schemas.microsoft.com/office/drawing/2014/main" id="{C9790AFF-2976-4E13-9301-B787016693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47" r="30775"/>
          <a:stretch/>
        </p:blipFill>
        <p:spPr>
          <a:xfrm>
            <a:off x="8140428" y="10"/>
            <a:ext cx="405157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7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C8CAF5-66C1-496C-8EDB-A1C8E241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✔️ </a:t>
            </a:r>
            <a:r>
              <a:rPr lang="nl-NL" dirty="0"/>
              <a:t>Geplande bijeenkomst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E1A90B-828F-4B94-8E5B-269D5B885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/>
              <a:t>✔️ Zoals aangegeven is het helaas niet mogelijk om de bijeenkomst zoals gepland uit te voeren</a:t>
            </a:r>
          </a:p>
          <a:p>
            <a:pPr marL="0" indent="0">
              <a:buNone/>
            </a:pPr>
            <a:r>
              <a:rPr lang="nl-NL" sz="2400" dirty="0"/>
              <a:t>✔️ Of en wanneer er eventueel een alternatief moment is om te organiseren is aan de opdrachtgever. Je </a:t>
            </a:r>
            <a:r>
              <a:rPr lang="nl-NL" sz="2400" u="sng" dirty="0"/>
              <a:t>kunt</a:t>
            </a:r>
            <a:r>
              <a:rPr lang="nl-NL" sz="2400" dirty="0"/>
              <a:t> aan deze bijeenkomst een vrijwillige bijdrage </a:t>
            </a:r>
            <a:r>
              <a:rPr lang="nl-NL" sz="2400" dirty="0" err="1"/>
              <a:t>levere</a:t>
            </a:r>
            <a:r>
              <a:rPr lang="nl-NL" sz="2400" dirty="0"/>
              <a:t>. Los van hoe je hier in staat is het belangrijk om het geheel </a:t>
            </a:r>
            <a:r>
              <a:rPr lang="nl-NL" sz="2400" b="1" dirty="0"/>
              <a:t>netjes</a:t>
            </a:r>
            <a:r>
              <a:rPr lang="nl-NL" sz="2400" dirty="0"/>
              <a:t> af te ronden!</a:t>
            </a:r>
          </a:p>
          <a:p>
            <a:pPr marL="0" indent="0">
              <a:buNone/>
            </a:pPr>
            <a:r>
              <a:rPr lang="nl-NL" sz="2400" dirty="0"/>
              <a:t>✔️ Streef er naar om de verzamelde informatie van waarde te laten zijn (voor in de toekomst)</a:t>
            </a:r>
          </a:p>
          <a:p>
            <a:pPr marL="0" indent="0">
              <a:buNone/>
            </a:pPr>
            <a:r>
              <a:rPr lang="nl-NL" sz="2400" dirty="0"/>
              <a:t>✔️ Tijd voor crisiscommunicatie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2086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28D83-F1E9-4DA7-AAB2-CC3F0B058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✔️ Checklist crisiscommunicatie: zo ga je om met het coronavirus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0F53C5-1BF9-42F2-8EB1-01027EF24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✔️ Communiceer proactief</a:t>
            </a:r>
          </a:p>
          <a:p>
            <a:pPr marL="0" indent="0">
              <a:buNone/>
            </a:pPr>
            <a:r>
              <a:rPr lang="nl-NL" sz="2400" dirty="0"/>
              <a:t>✔️ Zet in op al je kanalen</a:t>
            </a:r>
          </a:p>
          <a:p>
            <a:pPr marL="0" indent="0">
              <a:buNone/>
            </a:pPr>
            <a:r>
              <a:rPr lang="nl-NL" sz="2400" dirty="0"/>
              <a:t>✔️ Informeer alle actoren</a:t>
            </a:r>
          </a:p>
          <a:p>
            <a:pPr marL="0" indent="0">
              <a:buNone/>
            </a:pPr>
            <a:r>
              <a:rPr lang="nl-NL" sz="2400" dirty="0"/>
              <a:t>✔️ Inventariseer welke acties uit staan</a:t>
            </a:r>
          </a:p>
          <a:p>
            <a:pPr marL="0" indent="0">
              <a:buNone/>
            </a:pPr>
            <a:r>
              <a:rPr lang="nl-NL" sz="2400" dirty="0"/>
              <a:t>✔️ Bedenk alternatieve invullingen voor zover mogelijk en relevant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2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29F81-66E6-44E7-AD17-65C2BDE1F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Checklist op wikiwijs 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325234EB-40C8-4049-84F7-D272912B09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2728" y="2293555"/>
            <a:ext cx="7781143" cy="436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921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EC8711-1C5A-4460-A493-C71565EAB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6DC15E-1F0B-4FFC-95EA-F9597A47D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6489"/>
            <a:ext cx="11029615" cy="3634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Voor nu:</a:t>
            </a:r>
          </a:p>
          <a:p>
            <a:pPr marL="324000" lvl="1" indent="0">
              <a:buNone/>
            </a:pPr>
            <a:r>
              <a:rPr lang="nl-NL" sz="2400" dirty="0"/>
              <a:t>✔️ Overleg nu met je groepje (via een kanaal dat functioneel is en jullie voorkeur heeft)</a:t>
            </a:r>
          </a:p>
          <a:p>
            <a:pPr marL="324000" lvl="1" indent="0">
              <a:buNone/>
            </a:pPr>
            <a:r>
              <a:rPr lang="nl-NL" sz="2400" dirty="0"/>
              <a:t>✔️ Maak een plannetje aan de hand van de checklist zoals deze op wikiwijs straat. </a:t>
            </a:r>
          </a:p>
          <a:p>
            <a:pPr marL="324000" lvl="1" indent="0">
              <a:buNone/>
            </a:pPr>
            <a:r>
              <a:rPr lang="nl-NL" sz="2400" dirty="0"/>
              <a:t>✔️ Kom om 11.00 uur online terug in de vergadering!</a:t>
            </a:r>
          </a:p>
        </p:txBody>
      </p:sp>
    </p:spTree>
    <p:extLst>
      <p:ext uri="{BB962C8B-B14F-4D97-AF65-F5344CB8AC3E}">
        <p14:creationId xmlns:p14="http://schemas.microsoft.com/office/powerpoint/2010/main" val="17857370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373A21"/>
      </a:dk2>
      <a:lt2>
        <a:srgbClr val="E8E2E3"/>
      </a:lt2>
      <a:accent1>
        <a:srgbClr val="30B49A"/>
      </a:accent1>
      <a:accent2>
        <a:srgbClr val="25B65D"/>
      </a:accent2>
      <a:accent3>
        <a:srgbClr val="36B932"/>
      </a:accent3>
      <a:accent4>
        <a:srgbClr val="64B425"/>
      </a:accent4>
      <a:accent5>
        <a:srgbClr val="99AA2E"/>
      </a:accent5>
      <a:accent6>
        <a:srgbClr val="C49928"/>
      </a:accent6>
      <a:hlink>
        <a:srgbClr val="6F8C2E"/>
      </a:hlink>
      <a:folHlink>
        <a:srgbClr val="828282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4930DB-F80E-4748-8C41-95A86B65263B}"/>
</file>

<file path=customXml/itemProps2.xml><?xml version="1.0" encoding="utf-8"?>
<ds:datastoreItem xmlns:ds="http://schemas.openxmlformats.org/officeDocument/2006/customXml" ds:itemID="{B939A7B3-44DF-4C34-A875-CC23E43E9E5B}"/>
</file>

<file path=customXml/itemProps3.xml><?xml version="1.0" encoding="utf-8"?>
<ds:datastoreItem xmlns:ds="http://schemas.openxmlformats.org/officeDocument/2006/customXml" ds:itemID="{C67D42AB-91D7-4B89-9A5F-5EF5835F70F3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187</Words>
  <Application>Microsoft Office PowerPoint</Application>
  <PresentationFormat>Breedbeeld</PresentationFormat>
  <Paragraphs>19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Century Schoolbook</vt:lpstr>
      <vt:lpstr>Franklin Gothic Book</vt:lpstr>
      <vt:lpstr>Gill Sans MT</vt:lpstr>
      <vt:lpstr>Wingdings 2</vt:lpstr>
      <vt:lpstr>DividendVTI</vt:lpstr>
      <vt:lpstr>Crisis communicatie</vt:lpstr>
      <vt:lpstr>✔️ Geplande bijeenkomst</vt:lpstr>
      <vt:lpstr>✔️ Checklist crisiscommunicatie: zo ga je om met het coronavirus</vt:lpstr>
      <vt:lpstr>Checklist op wikiwijs </vt:lpstr>
      <vt:lpstr>Planning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communicatie</dc:title>
  <dc:creator>Stijn Weijermars</dc:creator>
  <cp:lastModifiedBy>Stijn Weijermars</cp:lastModifiedBy>
  <cp:revision>2</cp:revision>
  <dcterms:created xsi:type="dcterms:W3CDTF">2020-03-17T14:14:40Z</dcterms:created>
  <dcterms:modified xsi:type="dcterms:W3CDTF">2020-03-17T14:31:40Z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